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55421435" r:id="rId1"/>
  </p:sldMasterIdLst>
  <p:notesMasterIdLst>
    <p:notesMasterId r:id="rId4"/>
  </p:notesMasterIdLst>
  <p:sldIdLst>
    <p:sldId id="2079238958" r:id="rId2"/>
    <p:sldId id="2079238959" r:id="rId3"/>
  </p:sldIdLst>
  <p:sldSz cx="6858000" cy="9906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3754074196" r:id="rId1"/>
  </p:sldLayoutIdLst>
  <p:txStyles>
    <p:titleStyle>
      <a:lvl1pPr algn="l" defTabSz="1430779" rtl="0" eaLnBrk="1" latinLnBrk="0" hangingPunct="1">
        <a:lnSpc>
          <a:spcPct val="90000"/>
        </a:lnSpc>
        <a:spcBef>
          <a:spcPct val="0"/>
        </a:spcBef>
        <a:buNone/>
        <a:defRPr sz="68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694" indent="-357694" algn="l" defTabSz="1430779" rtl="0" eaLnBrk="1" latinLnBrk="0" hangingPunct="1">
        <a:lnSpc>
          <a:spcPct val="90000"/>
        </a:lnSpc>
        <a:spcBef>
          <a:spcPts val="1564"/>
        </a:spcBef>
        <a:buFont typeface="Arial" panose="020B0604020202020204" pitchFamily="34" charset="0"/>
        <a:buChar char="•"/>
        <a:defRPr sz="4381" kern="1200">
          <a:solidFill>
            <a:schemeClr val="tx1"/>
          </a:solidFill>
          <a:latin typeface="+mn-lt"/>
          <a:ea typeface="+mn-ea"/>
          <a:cs typeface="+mn-cs"/>
        </a:defRPr>
      </a:lvl1pPr>
      <a:lvl2pPr marL="1073084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788473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3130" kern="1200">
          <a:solidFill>
            <a:schemeClr val="tx1"/>
          </a:solidFill>
          <a:latin typeface="+mn-lt"/>
          <a:ea typeface="+mn-ea"/>
          <a:cs typeface="+mn-cs"/>
        </a:defRPr>
      </a:lvl3pPr>
      <a:lvl4pPr marL="2503863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4pPr>
      <a:lvl5pPr marL="3219251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5pPr>
      <a:lvl6pPr marL="3934641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6pPr>
      <a:lvl7pPr marL="4650031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7pPr>
      <a:lvl8pPr marL="5365420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8pPr>
      <a:lvl9pPr marL="6080808" indent="-357694" algn="l" defTabSz="1430779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1pPr>
      <a:lvl2pPr marL="715390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2pPr>
      <a:lvl3pPr marL="1430779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3pPr>
      <a:lvl4pPr marL="2146168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4pPr>
      <a:lvl5pPr marL="2861557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5pPr>
      <a:lvl6pPr marL="3576947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6pPr>
      <a:lvl7pPr marL="4292336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7pPr>
      <a:lvl8pPr marL="5007725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8pPr>
      <a:lvl9pPr marL="5723114" algn="l" defTabSz="1430779" rtl="0" eaLnBrk="1" latinLnBrk="0" hangingPunct="1">
        <a:defRPr sz="2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2D10B2-A2AD-40D3-A7EE-49E7CBD1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8515" y="2387001"/>
            <a:ext cx="6280969" cy="51319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46D0813-F466-49E8-8887-0D4E38509DD7}"/>
              </a:ext>
            </a:extLst>
          </p:cNvPr>
          <p:cNvSpPr txBox="1"/>
          <p:nvPr/>
        </p:nvSpPr>
        <p:spPr>
          <a:xfrm>
            <a:off x="500063" y="414337"/>
            <a:ext cx="2484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pBH750: CRISPR plasmid</a:t>
            </a:r>
          </a:p>
        </p:txBody>
      </p:sp>
    </p:spTree>
    <p:extLst>
      <p:ext uri="{BB962C8B-B14F-4D97-AF65-F5344CB8AC3E}">
        <p14:creationId xmlns:p14="http://schemas.microsoft.com/office/powerpoint/2010/main" val="68672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908083-4E2A-4679-B4DF-E2D490F90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233" y="2092624"/>
            <a:ext cx="5805533" cy="57207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BE6E4EE-1093-4CF7-AC8A-713DC9968712}"/>
              </a:ext>
            </a:extLst>
          </p:cNvPr>
          <p:cNvSpPr txBox="1"/>
          <p:nvPr/>
        </p:nvSpPr>
        <p:spPr>
          <a:xfrm>
            <a:off x="500063" y="414337"/>
            <a:ext cx="254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pBH763: Repair template</a:t>
            </a:r>
          </a:p>
        </p:txBody>
      </p:sp>
    </p:spTree>
    <p:extLst>
      <p:ext uri="{BB962C8B-B14F-4D97-AF65-F5344CB8AC3E}">
        <p14:creationId xmlns:p14="http://schemas.microsoft.com/office/powerpoint/2010/main" val="241006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</Words>
  <Application>Microsoft Office PowerPoint</Application>
  <PresentationFormat>A4 Paper (210x297 mm)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Cronshaw</dc:creator>
  <cp:lastModifiedBy>Janet Cronshaw</cp:lastModifiedBy>
  <cp:revision>6</cp:revision>
  <dcterms:modified xsi:type="dcterms:W3CDTF">2022-11-22T21:27:05Z</dcterms:modified>
</cp:coreProperties>
</file>